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22"/>
  </p:notesMasterIdLst>
  <p:sldIdLst>
    <p:sldId id="277" r:id="rId7"/>
    <p:sldId id="257" r:id="rId8"/>
    <p:sldId id="286" r:id="rId9"/>
    <p:sldId id="296" r:id="rId10"/>
    <p:sldId id="292" r:id="rId11"/>
    <p:sldId id="293" r:id="rId12"/>
    <p:sldId id="295" r:id="rId13"/>
    <p:sldId id="262" r:id="rId14"/>
    <p:sldId id="290" r:id="rId15"/>
    <p:sldId id="260" r:id="rId16"/>
    <p:sldId id="258" r:id="rId17"/>
    <p:sldId id="285" r:id="rId18"/>
    <p:sldId id="294" r:id="rId19"/>
    <p:sldId id="291" r:id="rId20"/>
    <p:sldId id="263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41192D-7015-B74C-9D58-62A7A26E100C}" v="1" dt="2021-11-04T16:25:40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15.xml"/><Relationship Id="rId34" Type="http://schemas.openxmlformats.org/officeDocument/2006/relationships/font" Target="fonts/font12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apps/windows-app-sdk/" TargetMode="External"/><Relationship Id="rId2" Type="http://schemas.openxmlformats.org/officeDocument/2006/relationships/hyperlink" Target="https://github.com/microsoft/WindowsAppSD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nickler" TargetMode="External"/><Relationship Id="rId5" Type="http://schemas.openxmlformats.org/officeDocument/2006/relationships/hyperlink" Target="https://reddit.com/r/surfaceprox" TargetMode="External"/><Relationship Id="rId4" Type="http://schemas.openxmlformats.org/officeDocument/2006/relationships/hyperlink" Target="https://www.amazon.com/Learn-WinUI-3-0-application-developmen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Unpackaged Apps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F7B03F-5176-4AD3-820E-DAD2693E6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4955" y="1313230"/>
            <a:ext cx="6608326" cy="5419647"/>
          </a:xfrm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Building and Debugging Windows App SDK ARM64 Application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Lack of Native IDE</a:t>
            </a:r>
          </a:p>
          <a:p>
            <a:r>
              <a:rPr lang="en-US" dirty="0"/>
              <a:t>Testing requires your own ARM device (for now)</a:t>
            </a:r>
          </a:p>
          <a:p>
            <a:r>
              <a:rPr lang="en-US" dirty="0"/>
              <a:t>Cross-compilation speed</a:t>
            </a:r>
          </a:p>
        </p:txBody>
      </p:sp>
    </p:spTree>
    <p:extLst>
      <p:ext uri="{BB962C8B-B14F-4D97-AF65-F5344CB8AC3E}">
        <p14:creationId xmlns:p14="http://schemas.microsoft.com/office/powerpoint/2010/main" val="13371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issues / feedback</a:t>
            </a:r>
          </a:p>
          <a:p>
            <a:r>
              <a:rPr lang="en-US" dirty="0"/>
              <a:t>Engage in different communities</a:t>
            </a:r>
          </a:p>
          <a:p>
            <a:r>
              <a:rPr lang="en-US" dirty="0"/>
              <a:t>Port your applications</a:t>
            </a:r>
          </a:p>
        </p:txBody>
      </p:sp>
    </p:spTree>
    <p:extLst>
      <p:ext uri="{BB962C8B-B14F-4D97-AF65-F5344CB8AC3E}">
        <p14:creationId xmlns:p14="http://schemas.microsoft.com/office/powerpoint/2010/main" val="145128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Windows App SDK GitHub</a:t>
            </a:r>
            <a:br>
              <a:rPr lang="en-US" dirty="0"/>
            </a:br>
            <a:r>
              <a:rPr lang="en-US" dirty="0">
                <a:hlinkClick r:id="rId2"/>
              </a:rPr>
              <a:t>https://github.com/microsoft/WindowsAppSDK</a:t>
            </a:r>
            <a:r>
              <a:rPr lang="en-US" dirty="0"/>
              <a:t> </a:t>
            </a:r>
          </a:p>
          <a:p>
            <a:r>
              <a:rPr lang="en-US" dirty="0"/>
              <a:t>Windows App SDK Docs</a:t>
            </a:r>
            <a:br>
              <a:rPr lang="en-US" dirty="0"/>
            </a:br>
            <a:r>
              <a:rPr lang="en-US" dirty="0">
                <a:hlinkClick r:id="rId3"/>
              </a:rPr>
              <a:t>https://docs.microsoft.com/en-us/windows/apps/windows-app-sdk/</a:t>
            </a:r>
            <a:r>
              <a:rPr lang="en-US" dirty="0"/>
              <a:t> </a:t>
            </a:r>
          </a:p>
          <a:p>
            <a:r>
              <a:rPr lang="en-US" dirty="0"/>
              <a:t>Learn WinUI 3.0 – Alvin Ashcraft</a:t>
            </a:r>
            <a:br>
              <a:rPr lang="en-US" dirty="0"/>
            </a:br>
            <a:r>
              <a:rPr lang="en-US" dirty="0">
                <a:hlinkClick r:id="rId4"/>
              </a:rPr>
              <a:t>https://www.amazon.com/Learn-WinUI-3-0-application-development/</a:t>
            </a:r>
            <a:endParaRPr lang="en-US" dirty="0"/>
          </a:p>
          <a:p>
            <a:r>
              <a:rPr lang="en-US" dirty="0"/>
              <a:t>Surface Pro X Reddit Community</a:t>
            </a:r>
            <a:br>
              <a:rPr lang="en-US" dirty="0"/>
            </a:br>
            <a:r>
              <a:rPr lang="en-US" dirty="0">
                <a:hlinkClick r:id="rId5"/>
              </a:rPr>
              <a:t>https://reddit.com/r/surfaceprox</a:t>
            </a:r>
            <a:r>
              <a:rPr lang="en-US" dirty="0"/>
              <a:t> </a:t>
            </a:r>
          </a:p>
          <a:p>
            <a:r>
              <a:rPr lang="en-US" dirty="0"/>
              <a:t>GitHub</a:t>
            </a:r>
            <a:br>
              <a:rPr lang="en-US" dirty="0"/>
            </a:br>
            <a:r>
              <a:rPr lang="en-US" dirty="0">
                <a:hlinkClick r:id="rId6"/>
              </a:rPr>
              <a:t>https://github.com/snickler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6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your Apps to Windows 11 on ARM 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Jeremy Sinclair</a:t>
            </a:r>
            <a:br>
              <a:rPr lang="en-US" dirty="0"/>
            </a:br>
            <a:r>
              <a:rPr lang="en-US" dirty="0"/>
              <a:t>Windows Insider MVP</a:t>
            </a:r>
            <a:br>
              <a:rPr lang="en-US" dirty="0"/>
            </a:br>
            <a:r>
              <a:rPr lang="en-US" dirty="0"/>
              <a:t>@sinclairinat0r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Build For Windows on ARM</a:t>
            </a:r>
          </a:p>
          <a:p>
            <a:r>
              <a:rPr lang="en-US" dirty="0"/>
              <a:t>Windows 11</a:t>
            </a:r>
          </a:p>
          <a:p>
            <a:r>
              <a:rPr lang="en-US" dirty="0"/>
              <a:t>Windows App SDK</a:t>
            </a:r>
          </a:p>
          <a:p>
            <a:r>
              <a:rPr lang="en-US" dirty="0"/>
              <a:t>Demo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FDC562-766F-3048-ACE4-93FB155EBD0B}"/>
              </a:ext>
            </a:extLst>
          </p:cNvPr>
          <p:cNvSpPr txBox="1"/>
          <p:nvPr/>
        </p:nvSpPr>
        <p:spPr>
          <a:xfrm>
            <a:off x="1767016" y="21377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7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Build For Windows on ARM?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Windows platform that can run x86, x64, ARM32 and ARM64 applications</a:t>
            </a:r>
          </a:p>
          <a:p>
            <a:r>
              <a:rPr lang="en-US" dirty="0"/>
              <a:t>.NET 6 = Complete Arm64 support</a:t>
            </a:r>
          </a:p>
          <a:p>
            <a:pPr lvl="1"/>
            <a:r>
              <a:rPr lang="en-US" dirty="0"/>
              <a:t>WPF, WinForms</a:t>
            </a:r>
          </a:p>
          <a:p>
            <a:pPr lvl="1"/>
            <a:r>
              <a:rPr lang="en-US" dirty="0"/>
              <a:t>Arm64 + x64 coexistence</a:t>
            </a:r>
          </a:p>
          <a:p>
            <a:r>
              <a:rPr lang="en-US" dirty="0"/>
              <a:t>Native performance improvements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FDC562-766F-3048-ACE4-93FB155EBD0B}"/>
              </a:ext>
            </a:extLst>
          </p:cNvPr>
          <p:cNvSpPr txBox="1"/>
          <p:nvPr/>
        </p:nvSpPr>
        <p:spPr>
          <a:xfrm>
            <a:off x="1767016" y="21377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53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61D2-78A4-4E1F-BEF0-36A8ECE6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6204041-B995-4E9A-851D-70A6E9307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658" y="1825625"/>
            <a:ext cx="8050683" cy="4351338"/>
          </a:xfrm>
        </p:spPr>
      </p:pic>
    </p:spTree>
    <p:extLst>
      <p:ext uri="{BB962C8B-B14F-4D97-AF65-F5344CB8AC3E}">
        <p14:creationId xmlns:p14="http://schemas.microsoft.com/office/powerpoint/2010/main" val="3152792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61D2-78A4-4E1F-BEF0-36A8ECE6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11 Controls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BCC921F-82A0-48C3-B4D5-663F6AE19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1632" y="1916086"/>
            <a:ext cx="6477000" cy="441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88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61D2-78A4-4E1F-BEF0-36A8ECE6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App SDK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F90440-9EF7-C745-8473-5C5AF1717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WinUI</a:t>
            </a:r>
            <a:r>
              <a:rPr lang="en-US" dirty="0"/>
              <a:t> 3</a:t>
            </a:r>
          </a:p>
          <a:p>
            <a:r>
              <a:rPr lang="en-US" dirty="0"/>
              <a:t>Decouples Windows	API implementation from the OS</a:t>
            </a:r>
          </a:p>
          <a:p>
            <a:r>
              <a:rPr lang="en-US" dirty="0"/>
              <a:t>Provided via NuGet package</a:t>
            </a:r>
          </a:p>
          <a:p>
            <a:r>
              <a:rPr lang="en-US" dirty="0"/>
              <a:t>Unified access to Windows APIs for both Windows 11 and 10</a:t>
            </a:r>
          </a:p>
          <a:p>
            <a:r>
              <a:rPr lang="en-US" dirty="0"/>
              <a:t>Supports .NET 5+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App SDK 1.0 Preview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11 styled controls</a:t>
            </a:r>
          </a:p>
          <a:p>
            <a:r>
              <a:rPr lang="en-US" dirty="0"/>
              <a:t>Unpackaged apps (x64/x86)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657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Packaged Apps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56AA99-A3BC-4D5F-A860-09650FD68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404" y="1348429"/>
            <a:ext cx="6104659" cy="5384447"/>
          </a:xfrm>
        </p:spPr>
      </p:pic>
    </p:spTree>
    <p:extLst>
      <p:ext uri="{BB962C8B-B14F-4D97-AF65-F5344CB8AC3E}">
        <p14:creationId xmlns:p14="http://schemas.microsoft.com/office/powerpoint/2010/main" val="11969764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511D1D2742764DAD3FC06FF8CEADB4" ma:contentTypeVersion="6" ma:contentTypeDescription="Create a new document." ma:contentTypeScope="" ma:versionID="9c4e000967c2b49d30d3c650a5374848">
  <xsd:schema xmlns:xsd="http://www.w3.org/2001/XMLSchema" xmlns:xs="http://www.w3.org/2001/XMLSchema" xmlns:p="http://schemas.microsoft.com/office/2006/metadata/properties" xmlns:ns3="6e3da0d1-f44a-429d-b987-0cf90aab1ec7" targetNamespace="http://schemas.microsoft.com/office/2006/metadata/properties" ma:root="true" ma:fieldsID="e65aa2beca62a058275078ec14329e91" ns3:_="">
    <xsd:import namespace="6e3da0d1-f44a-429d-b987-0cf90aab1ec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3da0d1-f44a-429d-b987-0cf90aab1e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C98B73E-8578-451E-B6C0-A16F4D25C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9F3FC-6282-44F3-97E7-AA319C29BD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3da0d1-f44a-429d-b987-0cf90aab1e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395AF5-E104-42CC-9EB0-919063684490}">
  <ds:schemaRefs>
    <ds:schemaRef ds:uri="6e3da0d1-f44a-429d-b987-0cf90aab1ec7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metadata/propertie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251</Words>
  <Application>Microsoft Macintosh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PowerPoint Presentation</vt:lpstr>
      <vt:lpstr>Bringing your Apps to Windows 11 on ARM  </vt:lpstr>
      <vt:lpstr>Agenda</vt:lpstr>
      <vt:lpstr>Why Build For Windows on ARM?</vt:lpstr>
      <vt:lpstr>Windows 11</vt:lpstr>
      <vt:lpstr>Windows 11 Controls</vt:lpstr>
      <vt:lpstr>Windows App SDK</vt:lpstr>
      <vt:lpstr>Windows App SDK 1.0 Preview 3</vt:lpstr>
      <vt:lpstr>Packaged Apps</vt:lpstr>
      <vt:lpstr>Unpackaged Apps</vt:lpstr>
      <vt:lpstr>Demo</vt:lpstr>
      <vt:lpstr>Current Challenges</vt:lpstr>
      <vt:lpstr>Call to Action</vt:lpstr>
      <vt:lpstr>Resources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Jeremy Sinclair</cp:lastModifiedBy>
  <cp:revision>6</cp:revision>
  <dcterms:created xsi:type="dcterms:W3CDTF">2020-08-18T20:47:27Z</dcterms:created>
  <dcterms:modified xsi:type="dcterms:W3CDTF">2021-11-04T16:49:34Z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0x01010092511D1D2742764DAD3FC06FF8CEADB4</vt:lpwstr>
  </property>
</Properties>
</file>

<file path=docProps/thumbnail.jpeg>
</file>